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64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e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139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25528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2071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596433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0123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61025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11640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761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73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11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194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149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685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84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95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70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822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635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Mr. Adelmund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My year in review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0724" y="1447799"/>
            <a:ext cx="2619777" cy="3330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809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411" y="1315489"/>
            <a:ext cx="6771178" cy="507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764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866" y="1299882"/>
            <a:ext cx="9842269" cy="453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79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515" y="1152983"/>
            <a:ext cx="6718970" cy="53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351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131" y="1152983"/>
            <a:ext cx="9691738" cy="520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9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Love to read, cook, play Magic</a:t>
            </a:r>
          </a:p>
          <a:p>
            <a:r>
              <a:rPr lang="en-US" dirty="0" smtClean="0"/>
              <a:t>3 year old son</a:t>
            </a:r>
          </a:p>
          <a:p>
            <a:r>
              <a:rPr lang="en-US" dirty="0" smtClean="0"/>
              <a:t>Married 10 years</a:t>
            </a:r>
          </a:p>
          <a:p>
            <a:r>
              <a:rPr lang="en-US" dirty="0" smtClean="0"/>
              <a:t>Math degree from UW</a:t>
            </a:r>
          </a:p>
          <a:p>
            <a:r>
              <a:rPr lang="en-US" dirty="0" smtClean="0"/>
              <a:t>5 years at PNNL</a:t>
            </a:r>
          </a:p>
          <a:p>
            <a:r>
              <a:rPr lang="en-US" dirty="0" smtClean="0"/>
              <a:t>Fourth year teaching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947971" y="2004075"/>
            <a:ext cx="4573435" cy="34300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90721" y="1772179"/>
            <a:ext cx="2718262" cy="20386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3" t="26772" r="7385" b="22479"/>
          <a:stretch/>
        </p:blipFill>
        <p:spPr>
          <a:xfrm>
            <a:off x="9030503" y="4196657"/>
            <a:ext cx="2038698" cy="180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503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Successes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Second-year App Challenge submissions</a:t>
            </a:r>
          </a:p>
          <a:p>
            <a:r>
              <a:rPr lang="en-US" dirty="0" smtClean="0"/>
              <a:t>New computers</a:t>
            </a:r>
          </a:p>
          <a:p>
            <a:r>
              <a:rPr lang="en-US" dirty="0" smtClean="0"/>
              <a:t>Blender/art</a:t>
            </a:r>
          </a:p>
          <a:p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Share drive organization</a:t>
            </a:r>
          </a:p>
          <a:p>
            <a:r>
              <a:rPr lang="en-US" dirty="0" smtClean="0"/>
              <a:t>Curriculum organization</a:t>
            </a:r>
          </a:p>
          <a:p>
            <a:r>
              <a:rPr lang="en-US" dirty="0" smtClean="0"/>
              <a:t>GDC</a:t>
            </a:r>
          </a:p>
          <a:p>
            <a:r>
              <a:rPr lang="en-US" dirty="0" smtClean="0"/>
              <a:t>Site council 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527831" y="2582161"/>
            <a:ext cx="4879889" cy="366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774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Communication with parents</a:t>
            </a:r>
          </a:p>
          <a:p>
            <a:r>
              <a:rPr lang="en-US" dirty="0" smtClean="0"/>
              <a:t>Masters program</a:t>
            </a:r>
          </a:p>
          <a:p>
            <a:r>
              <a:rPr lang="en-US" dirty="0" smtClean="0"/>
              <a:t>Organization</a:t>
            </a:r>
          </a:p>
          <a:p>
            <a:r>
              <a:rPr lang="en-US" dirty="0" smtClean="0"/>
              <a:t>Snow day disruptions</a:t>
            </a:r>
          </a:p>
          <a:p>
            <a:r>
              <a:rPr lang="en-US" dirty="0" smtClean="0"/>
              <a:t>Field trips</a:t>
            </a:r>
          </a:p>
          <a:p>
            <a:r>
              <a:rPr lang="en-US" dirty="0" smtClean="0"/>
              <a:t>New computers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702" y="2052918"/>
            <a:ext cx="5439295" cy="322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567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Personal Satisfaction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good year</a:t>
            </a:r>
          </a:p>
          <a:p>
            <a:r>
              <a:rPr lang="en-US" dirty="0" smtClean="0"/>
              <a:t>Growth mindset</a:t>
            </a:r>
          </a:p>
          <a:p>
            <a:r>
              <a:rPr lang="en-US" dirty="0" smtClean="0"/>
              <a:t>Personal growth</a:t>
            </a:r>
          </a:p>
          <a:p>
            <a:r>
              <a:rPr lang="en-US" dirty="0" smtClean="0"/>
              <a:t>Learning from students</a:t>
            </a:r>
          </a:p>
          <a:p>
            <a:r>
              <a:rPr lang="en-US" dirty="0" smtClean="0"/>
              <a:t>Admitting I don’t know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0" r="9398"/>
          <a:stretch/>
        </p:blipFill>
        <p:spPr>
          <a:xfrm>
            <a:off x="5576582" y="1853248"/>
            <a:ext cx="5609436" cy="305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378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Career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Masters completed by September</a:t>
            </a:r>
          </a:p>
          <a:p>
            <a:r>
              <a:rPr lang="en-US" dirty="0" smtClean="0"/>
              <a:t>+90 credits completed by 2020 school year</a:t>
            </a:r>
          </a:p>
          <a:p>
            <a:r>
              <a:rPr lang="en-US" dirty="0" smtClean="0"/>
              <a:t>Continue teaching</a:t>
            </a:r>
          </a:p>
          <a:p>
            <a:r>
              <a:rPr lang="en-US" dirty="0" smtClean="0"/>
              <a:t>GDC</a:t>
            </a:r>
          </a:p>
          <a:p>
            <a:r>
              <a:rPr lang="en-US" dirty="0"/>
              <a:t>G</a:t>
            </a:r>
            <a:r>
              <a:rPr lang="en-US" dirty="0" smtClean="0"/>
              <a:t>ame development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8839" y="1853248"/>
            <a:ext cx="4048125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45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Tri-Tech Advantages/Disadvantages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Advantages:</a:t>
            </a:r>
          </a:p>
          <a:p>
            <a:pPr lvl="1"/>
            <a:r>
              <a:rPr lang="en-US" dirty="0" smtClean="0"/>
              <a:t>Learn job skills</a:t>
            </a:r>
          </a:p>
          <a:p>
            <a:pPr lvl="1"/>
            <a:r>
              <a:rPr lang="en-US" dirty="0" smtClean="0"/>
              <a:t>Employability</a:t>
            </a:r>
          </a:p>
          <a:p>
            <a:pPr lvl="1"/>
            <a:r>
              <a:rPr lang="en-US" dirty="0" smtClean="0"/>
              <a:t>Follow your interests</a:t>
            </a:r>
          </a:p>
          <a:p>
            <a:pPr lvl="1"/>
            <a:r>
              <a:rPr lang="en-US" dirty="0" smtClean="0"/>
              <a:t>Long periods</a:t>
            </a:r>
          </a:p>
          <a:p>
            <a:pPr lvl="1"/>
            <a:r>
              <a:rPr lang="en-US" dirty="0" smtClean="0"/>
              <a:t>Meet people with similar interests</a:t>
            </a:r>
          </a:p>
          <a:p>
            <a:pPr lvl="1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Disadvantages:</a:t>
            </a:r>
          </a:p>
          <a:p>
            <a:pPr lvl="1"/>
            <a:r>
              <a:rPr lang="en-US" dirty="0" smtClean="0"/>
              <a:t>Weird schedules</a:t>
            </a:r>
          </a:p>
          <a:p>
            <a:pPr lvl="1"/>
            <a:r>
              <a:rPr lang="en-US" dirty="0" smtClean="0"/>
              <a:t>Bus schedules</a:t>
            </a:r>
          </a:p>
          <a:p>
            <a:pPr lvl="1"/>
            <a:r>
              <a:rPr lang="en-US" dirty="0" smtClean="0"/>
              <a:t>Not as much time with other friends</a:t>
            </a:r>
          </a:p>
          <a:p>
            <a:pPr lvl="1"/>
            <a:r>
              <a:rPr lang="en-US" dirty="0" smtClean="0"/>
              <a:t>Lunch</a:t>
            </a:r>
          </a:p>
          <a:p>
            <a:pPr lvl="1"/>
            <a:r>
              <a:rPr lang="en-US" dirty="0" smtClean="0"/>
              <a:t>Tour days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123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08" y="1497984"/>
            <a:ext cx="10904784" cy="3647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187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Examples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753" y="1285987"/>
            <a:ext cx="8944495" cy="496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853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91</TotalTime>
  <Words>147</Words>
  <Application>Microsoft Office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Mr. Adelmund</vt:lpstr>
      <vt:lpstr>About Me</vt:lpstr>
      <vt:lpstr>Successes</vt:lpstr>
      <vt:lpstr>Challenges</vt:lpstr>
      <vt:lpstr>Personal Satisfaction</vt:lpstr>
      <vt:lpstr>Career Plans</vt:lpstr>
      <vt:lpstr>Tri-Tech Advantages/Disadvantages</vt:lpstr>
      <vt:lpstr>Work Examples</vt:lpstr>
      <vt:lpstr>Work Examples</vt:lpstr>
      <vt:lpstr>Work Examples</vt:lpstr>
      <vt:lpstr>Work Examples</vt:lpstr>
      <vt:lpstr>Work Examples</vt:lpstr>
      <vt:lpstr>Work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Mr. Adelmund</dc:title>
  <dc:creator>Mathew Adelmund</dc:creator>
  <cp:lastModifiedBy>Mathew Adelmund</cp:lastModifiedBy>
  <cp:revision>10</cp:revision>
  <dcterms:created xsi:type="dcterms:W3CDTF">2019-04-24T14:59:54Z</dcterms:created>
  <dcterms:modified xsi:type="dcterms:W3CDTF">2019-05-17T19:36:17Z</dcterms:modified>
</cp:coreProperties>
</file>

<file path=docProps/thumbnail.jpeg>
</file>